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BA190-3A38-48F8-82B9-1EC61608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9FB92-1423-4236-A0CA-A1F9AA155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C6C73D-F894-4DBC-B84C-2C7B9939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BB18FB-8B0C-465A-B036-51C15027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D67C88-2477-4A60-B214-80ED7F3D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50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3BB74-5BF6-42E4-A97B-D00F528C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DEFD02-250E-4359-B0FC-1634B3080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3035C-90CE-4834-9941-5EE96918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6F78F-64CA-443F-A720-53A812D2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7B9E2D-E1A0-422F-91BC-8719392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6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F100F23-D936-4059-8765-B492A9C5F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0B8052-B0F4-4549-87F5-51C4A8A72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56E23-163F-4583-A520-0EE68451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8F449-058E-4EF1-A812-0D925E18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815FB-A1F1-4FDF-973D-F4AFBE5D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7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F3DE7-0B15-4BE5-A225-B8B71A1B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EDF7C1-B23B-4C8D-8EC9-B44F5F3E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5D3918-11B4-4900-A1E9-0304C874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0CF78F-FC2B-4748-831A-30B97F93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B9048A-0FD0-4CAC-AA71-78473738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1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CB320-CFE2-45BD-862A-7EA1CA49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7E5096-0952-45C3-AD68-D441F5AFC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AAC83-F7C5-4EEB-9039-1C8989E7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6C2BC-60ED-45AE-9A59-6754C766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5BAEF-ABB3-4A17-872E-D51BCECA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FFD59-B503-46C3-AD67-D3A5AB41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3F69DF-E6B6-4D6A-A475-E2FD9C144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2F50DC-566B-45ED-94D5-0FE49E4A2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95A8D8-2195-4FF4-969F-4C261FE8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FEFDEE-E533-4622-A5B7-220BD945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905F33-C036-4988-82E3-9ADF0DEA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54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719D1-F653-411F-BE51-45D0B8F0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BDF252-404E-43EE-9109-2F289F455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1F5642-1B93-49FF-80C3-4AAA73356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77093E-AFB8-47A5-A581-646799590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54C2A0-3AE1-44F9-A006-F7715532C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09A44D-0CC2-4D5C-B20A-909BD490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E2DE07-CEB6-4DAD-8B71-24CF0D4A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D5D288-260C-47CE-A3CD-BCA4F44C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54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302A9-91DE-4D48-8D31-12BB3496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2B42F1-CB3B-4B48-82B0-0B451FFA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67F6FD-AF50-497A-AA8C-BBD37525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56EDE3-B860-4D7C-88EE-B0C83977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12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E01AF0-F871-4F19-97DD-D20107C3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79BD1D-56B8-4627-B1DF-DD7D37B3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FF6024-5280-4700-9CEF-E24D95DE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4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6593E-68A2-4558-BA4E-2F3BD7D0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C5953-987D-4148-8BDC-EB9ED035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3B4775-D636-4DB0-9796-3DCD2A925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B2CBD7-843A-44CC-98F4-04829AE8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E8CFF8-62CC-4A2B-8B48-5521362E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90E6D5-8EB7-46C4-9731-6A03B56A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0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0AAA1-B86A-4AEC-B63C-FB4BBB40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A523EB-CDC1-4310-A508-CCF92AEC1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AF242-6B17-4848-BA57-CB9DE73F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B9E2BB-E243-4521-9B5D-8878354D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0B39DD-E85D-4B99-9680-90E17927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E81FAF-DD41-4756-BD72-48EADDD4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18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1786E5-AE31-45D5-B121-C84BD745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D9315A-8FD1-4432-93CE-B65E9BB4D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BAF139-E9B1-4D1E-AAE8-511674375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0520-4F61-4354-A464-A26D24D8D249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D8ECCF-02EA-4A26-B2D9-EA38979B5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7EFA3-828C-4CC9-822F-E3CEF6B23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0EE0-1BC4-4F9F-96E6-AFA505B75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8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ramyalaa/661933075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sprawly.wordpress.com/2017/04/28/cyw-silver-2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ippopotamus-hippo-mammal-zoo-2780699/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://commons.wikimedia.org/wiki/File:Emoji_u1f61e.sv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La_Vall%C3%A9e_des_Tortues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needpix.com/photo/253397/sad-unhappy-sadness-sad-face-blue-sad-smile-expression-disappointed-free-illustration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ichier:Peaugres_zebre.jpg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commons.wikimedia.org/wiki/File:Emoji_u1f62d.sv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9EE8D-2AC0-46A0-8189-2B8F704A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1" y="365125"/>
            <a:ext cx="11435786" cy="5561113"/>
          </a:xfrm>
        </p:spPr>
        <p:txBody>
          <a:bodyPr>
            <a:noAutofit/>
          </a:bodyPr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TROUVER LES LETTRES DES NOMS DES ANIMAUX</a:t>
            </a:r>
            <a:br>
              <a:rPr lang="fr-FR" sz="10000" dirty="0">
                <a:latin typeface="Script cole" panose="00000400000000000000" pitchFamily="2" charset="0"/>
              </a:rPr>
            </a:br>
            <a:r>
              <a:rPr lang="fr-FR" sz="4000" dirty="0">
                <a:latin typeface="Script cole" panose="00000400000000000000" pitchFamily="2" charset="0"/>
              </a:rPr>
              <a:t>2</a:t>
            </a:r>
            <a:r>
              <a:rPr lang="fr-FR" sz="4000" baseline="30000" dirty="0">
                <a:latin typeface="Script cole" panose="00000400000000000000" pitchFamily="2" charset="0"/>
              </a:rPr>
              <a:t>ème</a:t>
            </a:r>
            <a:r>
              <a:rPr lang="fr-FR" sz="4000" dirty="0">
                <a:latin typeface="Script cole" panose="00000400000000000000" pitchFamily="2" charset="0"/>
              </a:rPr>
              <a:t> partie</a:t>
            </a:r>
          </a:p>
        </p:txBody>
      </p:sp>
    </p:spTree>
    <p:extLst>
      <p:ext uri="{BB962C8B-B14F-4D97-AF65-F5344CB8AC3E}">
        <p14:creationId xmlns:p14="http://schemas.microsoft.com/office/powerpoint/2010/main" val="268035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4AC2C-7CE7-4579-BE70-55BD6B74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7" y="365125"/>
            <a:ext cx="11678856" cy="1325563"/>
          </a:xfrm>
        </p:spPr>
        <p:txBody>
          <a:bodyPr>
            <a:noAutofit/>
          </a:bodyPr>
          <a:lstStyle/>
          <a:p>
            <a:pPr algn="ctr"/>
            <a:r>
              <a:rPr lang="fr-FR" sz="11000" b="1" dirty="0">
                <a:latin typeface="Script cole" panose="00000400000000000000" pitchFamily="2" charset="0"/>
              </a:rPr>
              <a:t>C R O C O D I L E</a:t>
            </a:r>
            <a:endParaRPr lang="fr-FR" sz="11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C98689-D703-4859-948B-A26314150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87" y="1551791"/>
            <a:ext cx="7094350" cy="4733262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B0F6B9F-BFD0-425F-996F-18166362B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77" y="2128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>
            <a:extLst>
              <a:ext uri="{FF2B5EF4-FFF2-40B4-BE49-F238E27FC236}">
                <a16:creationId xmlns:a16="http://schemas.microsoft.com/office/drawing/2014/main" id="{EBE8AF5A-EC49-42B0-B080-FC2734BFE51C}"/>
              </a:ext>
            </a:extLst>
          </p:cNvPr>
          <p:cNvSpPr/>
          <p:nvPr/>
        </p:nvSpPr>
        <p:spPr>
          <a:xfrm>
            <a:off x="590309" y="1817225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E</a:t>
            </a:r>
          </a:p>
        </p:txBody>
      </p:sp>
      <p:sp>
        <p:nvSpPr>
          <p:cNvPr id="4" name="Pentagone 3">
            <a:extLst>
              <a:ext uri="{FF2B5EF4-FFF2-40B4-BE49-F238E27FC236}">
                <a16:creationId xmlns:a16="http://schemas.microsoft.com/office/drawing/2014/main" id="{2B047662-1CA8-4834-B211-7E4522CBBD26}"/>
              </a:ext>
            </a:extLst>
          </p:cNvPr>
          <p:cNvSpPr/>
          <p:nvPr/>
        </p:nvSpPr>
        <p:spPr>
          <a:xfrm>
            <a:off x="7718413" y="1814202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D</a:t>
            </a:r>
          </a:p>
        </p:txBody>
      </p:sp>
      <p:sp>
        <p:nvSpPr>
          <p:cNvPr id="5" name="Pentagone 4">
            <a:extLst>
              <a:ext uri="{FF2B5EF4-FFF2-40B4-BE49-F238E27FC236}">
                <a16:creationId xmlns:a16="http://schemas.microsoft.com/office/drawing/2014/main" id="{9F77DE00-3706-400C-B2D8-6C209A392EE7}"/>
              </a:ext>
            </a:extLst>
          </p:cNvPr>
          <p:cNvSpPr/>
          <p:nvPr/>
        </p:nvSpPr>
        <p:spPr>
          <a:xfrm>
            <a:off x="2204020" y="2690020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A</a:t>
            </a:r>
          </a:p>
        </p:txBody>
      </p:sp>
      <p:sp>
        <p:nvSpPr>
          <p:cNvPr id="6" name="Pentagone 5">
            <a:extLst>
              <a:ext uri="{FF2B5EF4-FFF2-40B4-BE49-F238E27FC236}">
                <a16:creationId xmlns:a16="http://schemas.microsoft.com/office/drawing/2014/main" id="{508007DD-E763-48AF-91A7-4FA15F520155}"/>
              </a:ext>
            </a:extLst>
          </p:cNvPr>
          <p:cNvSpPr/>
          <p:nvPr/>
        </p:nvSpPr>
        <p:spPr>
          <a:xfrm>
            <a:off x="5770944" y="4786753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O</a:t>
            </a:r>
          </a:p>
        </p:txBody>
      </p:sp>
      <p:sp>
        <p:nvSpPr>
          <p:cNvPr id="7" name="Pentagone 6">
            <a:extLst>
              <a:ext uri="{FF2B5EF4-FFF2-40B4-BE49-F238E27FC236}">
                <a16:creationId xmlns:a16="http://schemas.microsoft.com/office/drawing/2014/main" id="{027E2816-DC6E-49A0-9C94-61509B92BC69}"/>
              </a:ext>
            </a:extLst>
          </p:cNvPr>
          <p:cNvSpPr/>
          <p:nvPr/>
        </p:nvSpPr>
        <p:spPr>
          <a:xfrm>
            <a:off x="2014960" y="4949322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I</a:t>
            </a:r>
          </a:p>
        </p:txBody>
      </p:sp>
      <p:sp>
        <p:nvSpPr>
          <p:cNvPr id="8" name="Pentagone 7">
            <a:extLst>
              <a:ext uri="{FF2B5EF4-FFF2-40B4-BE49-F238E27FC236}">
                <a16:creationId xmlns:a16="http://schemas.microsoft.com/office/drawing/2014/main" id="{1316112E-EA51-422B-8F26-58B347DED407}"/>
              </a:ext>
            </a:extLst>
          </p:cNvPr>
          <p:cNvSpPr/>
          <p:nvPr/>
        </p:nvSpPr>
        <p:spPr>
          <a:xfrm>
            <a:off x="283582" y="4328148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G</a:t>
            </a:r>
          </a:p>
        </p:txBody>
      </p:sp>
      <p:sp>
        <p:nvSpPr>
          <p:cNvPr id="9" name="Pentagone 8">
            <a:extLst>
              <a:ext uri="{FF2B5EF4-FFF2-40B4-BE49-F238E27FC236}">
                <a16:creationId xmlns:a16="http://schemas.microsoft.com/office/drawing/2014/main" id="{55D08206-9661-4A22-BB70-126D94FAE3B4}"/>
              </a:ext>
            </a:extLst>
          </p:cNvPr>
          <p:cNvSpPr/>
          <p:nvPr/>
        </p:nvSpPr>
        <p:spPr>
          <a:xfrm>
            <a:off x="3977835" y="4328148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N</a:t>
            </a:r>
          </a:p>
        </p:txBody>
      </p:sp>
      <p:sp>
        <p:nvSpPr>
          <p:cNvPr id="10" name="Pentagone 9">
            <a:extLst>
              <a:ext uri="{FF2B5EF4-FFF2-40B4-BE49-F238E27FC236}">
                <a16:creationId xmlns:a16="http://schemas.microsoft.com/office/drawing/2014/main" id="{6705BFD4-E581-46A9-A620-45BBEE309A64}"/>
              </a:ext>
            </a:extLst>
          </p:cNvPr>
          <p:cNvSpPr/>
          <p:nvPr/>
        </p:nvSpPr>
        <p:spPr>
          <a:xfrm>
            <a:off x="4072365" y="2009171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0E6581-4AAD-4C98-924A-3A3AAEEC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59" y="365125"/>
            <a:ext cx="11646308" cy="1325563"/>
          </a:xfrm>
        </p:spPr>
        <p:txBody>
          <a:bodyPr>
            <a:noAutofit/>
          </a:bodyPr>
          <a:lstStyle/>
          <a:p>
            <a:pPr algn="ctr"/>
            <a:r>
              <a:rPr lang="fr-FR" sz="11000" b="1" dirty="0">
                <a:latin typeface="Script cole" panose="00000400000000000000" pitchFamily="2" charset="0"/>
              </a:rPr>
              <a:t>C R O C O D I L E</a:t>
            </a:r>
          </a:p>
        </p:txBody>
      </p:sp>
      <p:sp>
        <p:nvSpPr>
          <p:cNvPr id="11" name="Pentagone 10">
            <a:extLst>
              <a:ext uri="{FF2B5EF4-FFF2-40B4-BE49-F238E27FC236}">
                <a16:creationId xmlns:a16="http://schemas.microsoft.com/office/drawing/2014/main" id="{3B7A7D75-7931-424F-A539-3629C80BEA3C}"/>
              </a:ext>
            </a:extLst>
          </p:cNvPr>
          <p:cNvSpPr/>
          <p:nvPr/>
        </p:nvSpPr>
        <p:spPr>
          <a:xfrm>
            <a:off x="7949883" y="4786753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C</a:t>
            </a:r>
          </a:p>
        </p:txBody>
      </p:sp>
      <p:sp>
        <p:nvSpPr>
          <p:cNvPr id="12" name="Pentagone 11">
            <a:extLst>
              <a:ext uri="{FF2B5EF4-FFF2-40B4-BE49-F238E27FC236}">
                <a16:creationId xmlns:a16="http://schemas.microsoft.com/office/drawing/2014/main" id="{9A35AF6F-52A4-4010-ADC9-A5EEB6522787}"/>
              </a:ext>
            </a:extLst>
          </p:cNvPr>
          <p:cNvSpPr/>
          <p:nvPr/>
        </p:nvSpPr>
        <p:spPr>
          <a:xfrm>
            <a:off x="5895389" y="2688091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V</a:t>
            </a:r>
          </a:p>
        </p:txBody>
      </p:sp>
      <p:sp>
        <p:nvSpPr>
          <p:cNvPr id="13" name="Pentagone 12">
            <a:extLst>
              <a:ext uri="{FF2B5EF4-FFF2-40B4-BE49-F238E27FC236}">
                <a16:creationId xmlns:a16="http://schemas.microsoft.com/office/drawing/2014/main" id="{E5DCBDD4-53EC-4927-8781-DA8D40C59C6B}"/>
              </a:ext>
            </a:extLst>
          </p:cNvPr>
          <p:cNvSpPr/>
          <p:nvPr/>
        </p:nvSpPr>
        <p:spPr>
          <a:xfrm>
            <a:off x="10257117" y="4632065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P</a:t>
            </a:r>
          </a:p>
        </p:txBody>
      </p:sp>
      <p:sp>
        <p:nvSpPr>
          <p:cNvPr id="14" name="Pentagone 13">
            <a:extLst>
              <a:ext uri="{FF2B5EF4-FFF2-40B4-BE49-F238E27FC236}">
                <a16:creationId xmlns:a16="http://schemas.microsoft.com/office/drawing/2014/main" id="{80442ABD-C306-455E-B902-6FCDC2F712D3}"/>
              </a:ext>
            </a:extLst>
          </p:cNvPr>
          <p:cNvSpPr/>
          <p:nvPr/>
        </p:nvSpPr>
        <p:spPr>
          <a:xfrm>
            <a:off x="10011620" y="1490942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F</a:t>
            </a:r>
          </a:p>
        </p:txBody>
      </p:sp>
      <p:sp>
        <p:nvSpPr>
          <p:cNvPr id="15" name="Pentagone 14">
            <a:extLst>
              <a:ext uri="{FF2B5EF4-FFF2-40B4-BE49-F238E27FC236}">
                <a16:creationId xmlns:a16="http://schemas.microsoft.com/office/drawing/2014/main" id="{E7BA09E1-C3B8-4162-A576-7A61D3043A79}"/>
              </a:ext>
            </a:extLst>
          </p:cNvPr>
          <p:cNvSpPr/>
          <p:nvPr/>
        </p:nvSpPr>
        <p:spPr>
          <a:xfrm>
            <a:off x="8987765" y="3300478"/>
            <a:ext cx="1643605" cy="17477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latin typeface="Script cole" panose="00000400000000000000" pitchFamily="2" charset="0"/>
              </a:rPr>
              <a:t>L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636D64ED-C3AA-4558-A8B5-DCD8CD067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6620" y="4744117"/>
            <a:ext cx="1184391" cy="11843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FC7CA0-7C2C-4115-BB41-58DC5A970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11292" y="5379555"/>
            <a:ext cx="1520785" cy="91128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AA72BCB-EA10-4D91-9E95-4E355B5F3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4981" y="2364831"/>
            <a:ext cx="1520785" cy="91128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BA15B53-181E-4775-976A-244E9E128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58371" y="5459479"/>
            <a:ext cx="1520785" cy="91128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DA3D8C6-6F37-4D83-B984-1F08B2A4C9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779822" y="2364831"/>
            <a:ext cx="1520785" cy="91128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75D0625-68F8-4F4F-A64D-9F58B607A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59178" y="2528435"/>
            <a:ext cx="1520785" cy="91128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F8999A2-1F13-42F5-AFB5-3221E6025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049174" y="3832835"/>
            <a:ext cx="1520785" cy="911282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397F5EE-873F-4185-A434-4C94A9F77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93764" y="5367570"/>
            <a:ext cx="1520785" cy="91128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A7E9093-A231-4C3F-8B94-C2219D02A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48574" y="3088029"/>
            <a:ext cx="1184391" cy="118439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51E3508-1A73-404B-B317-E7D01F0E5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87209" y="3125133"/>
            <a:ext cx="1184391" cy="118439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D0899C8A-C967-48D5-8122-44DA1E3C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65103" y="1897722"/>
            <a:ext cx="1184391" cy="118439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3371029-33AF-4737-BFDF-B1412F07D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70834" y="5068446"/>
            <a:ext cx="1184391" cy="118439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446D5E0-B620-4492-B7B5-6BA1057A2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07441" y="4730729"/>
            <a:ext cx="1184391" cy="1184391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40C92E6-6682-4C6E-B340-194E3772A1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5970" y="1697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321C51-1302-4BDC-BC45-6C7C57A3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65125"/>
            <a:ext cx="11730038" cy="1325563"/>
          </a:xfrm>
        </p:spPr>
        <p:txBody>
          <a:bodyPr>
            <a:noAutofit/>
          </a:bodyPr>
          <a:lstStyle/>
          <a:p>
            <a:pPr algn="ctr"/>
            <a:r>
              <a:rPr lang="fr-FR" sz="9000" b="1" dirty="0">
                <a:latin typeface="Script cole" panose="00000400000000000000" pitchFamily="2" charset="0"/>
              </a:rPr>
              <a:t>H I P </a:t>
            </a:r>
            <a:r>
              <a:rPr lang="fr-FR" sz="9000" b="1" dirty="0" err="1">
                <a:latin typeface="Script cole" panose="00000400000000000000" pitchFamily="2" charset="0"/>
              </a:rPr>
              <a:t>P</a:t>
            </a:r>
            <a:r>
              <a:rPr lang="fr-FR" sz="9000" b="1" dirty="0">
                <a:latin typeface="Script cole" panose="00000400000000000000" pitchFamily="2" charset="0"/>
              </a:rPr>
              <a:t> O P O T A M E</a:t>
            </a:r>
            <a:endParaRPr lang="fr-FR" sz="9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85043A-2394-44C1-9A44-B25CA4E0A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1730375"/>
            <a:ext cx="8429625" cy="47625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03DDF7B-E1A4-4F3E-9F6A-865BCB6D2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846" y="2545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5CBE7-3B42-4FB2-B1AE-61E76D0F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1" y="365125"/>
            <a:ext cx="11956647" cy="1325563"/>
          </a:xfrm>
        </p:spPr>
        <p:txBody>
          <a:bodyPr>
            <a:noAutofit/>
          </a:bodyPr>
          <a:lstStyle/>
          <a:p>
            <a:pPr algn="ctr"/>
            <a:r>
              <a:rPr lang="fr-FR" sz="9000" b="1" dirty="0">
                <a:latin typeface="Script cole" panose="00000400000000000000" pitchFamily="2" charset="0"/>
              </a:rPr>
              <a:t>H I P </a:t>
            </a:r>
            <a:r>
              <a:rPr lang="fr-FR" sz="9000" b="1" dirty="0" err="1">
                <a:latin typeface="Script cole" panose="00000400000000000000" pitchFamily="2" charset="0"/>
              </a:rPr>
              <a:t>P</a:t>
            </a:r>
            <a:r>
              <a:rPr lang="fr-FR" sz="9000" b="1" dirty="0">
                <a:latin typeface="Script cole" panose="00000400000000000000" pitchFamily="2" charset="0"/>
              </a:rPr>
              <a:t> O P O T A M E</a:t>
            </a:r>
            <a:endParaRPr lang="fr-FR" sz="90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4A6CE4E-640E-4454-B43A-1C1FA98A9B5F}"/>
              </a:ext>
            </a:extLst>
          </p:cNvPr>
          <p:cNvSpPr/>
          <p:nvPr/>
        </p:nvSpPr>
        <p:spPr>
          <a:xfrm>
            <a:off x="458099" y="2628900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M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813FA58-F0F9-4A81-B5BD-9163317F5CE8}"/>
              </a:ext>
            </a:extLst>
          </p:cNvPr>
          <p:cNvSpPr/>
          <p:nvPr/>
        </p:nvSpPr>
        <p:spPr>
          <a:xfrm>
            <a:off x="2199681" y="1724026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I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C6E88D-C7CF-4972-A1B9-99D3DEF53084}"/>
              </a:ext>
            </a:extLst>
          </p:cNvPr>
          <p:cNvSpPr/>
          <p:nvPr/>
        </p:nvSpPr>
        <p:spPr>
          <a:xfrm>
            <a:off x="1864526" y="4462464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45C7A26-540E-4AC6-98D9-C9E4E5DFEEF9}"/>
              </a:ext>
            </a:extLst>
          </p:cNvPr>
          <p:cNvSpPr/>
          <p:nvPr/>
        </p:nvSpPr>
        <p:spPr>
          <a:xfrm>
            <a:off x="3196237" y="3254377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H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45391DC-65C5-45AB-B013-EAE8610A0EBE}"/>
              </a:ext>
            </a:extLst>
          </p:cNvPr>
          <p:cNvSpPr/>
          <p:nvPr/>
        </p:nvSpPr>
        <p:spPr>
          <a:xfrm>
            <a:off x="4433881" y="4892675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L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944375F-D5DD-4245-AD2F-73A568383954}"/>
              </a:ext>
            </a:extLst>
          </p:cNvPr>
          <p:cNvSpPr/>
          <p:nvPr/>
        </p:nvSpPr>
        <p:spPr>
          <a:xfrm>
            <a:off x="5491166" y="3533775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B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61ED8E4-91A5-4C9B-8FAF-BF30298DFECA}"/>
              </a:ext>
            </a:extLst>
          </p:cNvPr>
          <p:cNvSpPr/>
          <p:nvPr/>
        </p:nvSpPr>
        <p:spPr>
          <a:xfrm>
            <a:off x="4382692" y="1781178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6E0FAB-38BD-408F-89B9-5BF5AC3EF8CE}"/>
              </a:ext>
            </a:extLst>
          </p:cNvPr>
          <p:cNvSpPr/>
          <p:nvPr/>
        </p:nvSpPr>
        <p:spPr>
          <a:xfrm>
            <a:off x="400052" y="4892675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O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9E4C68A-85CC-48D5-B969-BC260AAAD394}"/>
              </a:ext>
            </a:extLst>
          </p:cNvPr>
          <p:cNvSpPr/>
          <p:nvPr/>
        </p:nvSpPr>
        <p:spPr>
          <a:xfrm>
            <a:off x="7362829" y="4833940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300C857-966C-4879-8780-DBB4FEC25D6B}"/>
              </a:ext>
            </a:extLst>
          </p:cNvPr>
          <p:cNvSpPr/>
          <p:nvPr/>
        </p:nvSpPr>
        <p:spPr>
          <a:xfrm>
            <a:off x="9524995" y="4652965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V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B9A1882-EDE9-429B-B294-7A73E9B3E097}"/>
              </a:ext>
            </a:extLst>
          </p:cNvPr>
          <p:cNvSpPr/>
          <p:nvPr/>
        </p:nvSpPr>
        <p:spPr>
          <a:xfrm>
            <a:off x="10491786" y="3052765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G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07B81F8-F370-4668-A94D-7ECA9251400B}"/>
              </a:ext>
            </a:extLst>
          </p:cNvPr>
          <p:cNvSpPr/>
          <p:nvPr/>
        </p:nvSpPr>
        <p:spPr>
          <a:xfrm>
            <a:off x="9177339" y="1524002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3DE3713-AEA9-4138-88B2-BABE2183503D}"/>
              </a:ext>
            </a:extLst>
          </p:cNvPr>
          <p:cNvSpPr/>
          <p:nvPr/>
        </p:nvSpPr>
        <p:spPr>
          <a:xfrm>
            <a:off x="7905752" y="2862264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P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F433712-3041-438C-8344-737FE415C0C0}"/>
              </a:ext>
            </a:extLst>
          </p:cNvPr>
          <p:cNvSpPr/>
          <p:nvPr/>
        </p:nvSpPr>
        <p:spPr>
          <a:xfrm>
            <a:off x="6496052" y="1724026"/>
            <a:ext cx="11429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latin typeface="Script cole" panose="00000400000000000000" pitchFamily="2" charset="0"/>
              </a:rPr>
              <a:t>A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E4495F2-3BD9-4ACB-9A42-B7428D5A9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45543" y="1916006"/>
            <a:ext cx="1280319" cy="12803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3438BF-2ED6-46E0-B715-B98E45582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87810" y="1683625"/>
            <a:ext cx="1890714" cy="119548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286E90C-1875-49BA-89B2-7104F3725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71757" y="5095033"/>
            <a:ext cx="1890714" cy="119548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9A26433-DFD8-4810-9003-93FBEBCF5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76048" y="1882618"/>
            <a:ext cx="1890714" cy="119548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19DDECFF-D956-4873-8503-32110CA5C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08" y="2786058"/>
            <a:ext cx="1890714" cy="119548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ED24C5D-063D-47B9-9FDE-D56C2F5D9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64271" y="3471868"/>
            <a:ext cx="1890714" cy="119548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22DD89E-180D-4630-BC36-520363CB5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60395" y="5053143"/>
            <a:ext cx="1890714" cy="119548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90334C0-B3F5-4D72-B59C-C90CBA9A5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60796" y="3047778"/>
            <a:ext cx="1890714" cy="119548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48D2200-BC01-49E8-9845-AD2CDEFA6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96000" y="1928719"/>
            <a:ext cx="1890714" cy="1195483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9F92A8F-2621-4DEC-BD43-30F5596DF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23125" y="3227491"/>
            <a:ext cx="1280319" cy="128031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601130A7-B444-480D-8DCA-4853B883B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87675" y="4738006"/>
            <a:ext cx="1280319" cy="128031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5B1D835-CB96-476C-B730-84288CD70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0992" y="3706140"/>
            <a:ext cx="1280319" cy="128031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9A5CDB5E-F4A2-49CB-B3D2-C72176C61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22364" y="5091234"/>
            <a:ext cx="1280319" cy="128031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70B3803B-5655-44EB-9D6C-569DF7E48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31763" y="4552457"/>
            <a:ext cx="1280319" cy="1280319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E3D65E7-8EB3-4B7F-98C4-51084CF39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28266" y="1422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7CE12-85A2-435A-9C1E-618052F1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2000" b="1" dirty="0">
                <a:latin typeface="Script cole" panose="00000400000000000000" pitchFamily="2" charset="0"/>
              </a:rPr>
              <a:t>T O R T U 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AC262C-12D9-4F89-909F-A363AA980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59" y="1690688"/>
            <a:ext cx="7203281" cy="4802187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4C01E5-16D3-40A1-B67F-484C5DBF2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111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7988C-8807-49B9-8AA7-71D022F5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2000" b="1" dirty="0">
                <a:latin typeface="Script cole" panose="00000400000000000000" pitchFamily="2" charset="0"/>
              </a:rPr>
              <a:t>T O R T U E</a:t>
            </a:r>
            <a:endParaRPr lang="fr-FR" sz="12000" dirty="0"/>
          </a:p>
        </p:txBody>
      </p:sp>
      <p:sp>
        <p:nvSpPr>
          <p:cNvPr id="3" name="Organigramme : Préparation 2">
            <a:extLst>
              <a:ext uri="{FF2B5EF4-FFF2-40B4-BE49-F238E27FC236}">
                <a16:creationId xmlns:a16="http://schemas.microsoft.com/office/drawing/2014/main" id="{42DD9DC1-D7A4-455B-B1EB-60DAB2124A04}"/>
              </a:ext>
            </a:extLst>
          </p:cNvPr>
          <p:cNvSpPr/>
          <p:nvPr/>
        </p:nvSpPr>
        <p:spPr>
          <a:xfrm>
            <a:off x="347662" y="1706959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M</a:t>
            </a:r>
          </a:p>
        </p:txBody>
      </p:sp>
      <p:sp>
        <p:nvSpPr>
          <p:cNvPr id="4" name="Organigramme : Préparation 3">
            <a:extLst>
              <a:ext uri="{FF2B5EF4-FFF2-40B4-BE49-F238E27FC236}">
                <a16:creationId xmlns:a16="http://schemas.microsoft.com/office/drawing/2014/main" id="{80F06466-6144-4F8B-A7C5-F8DFAFD4F307}"/>
              </a:ext>
            </a:extLst>
          </p:cNvPr>
          <p:cNvSpPr/>
          <p:nvPr/>
        </p:nvSpPr>
        <p:spPr>
          <a:xfrm>
            <a:off x="8786216" y="1440655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W</a:t>
            </a:r>
          </a:p>
        </p:txBody>
      </p:sp>
      <p:sp>
        <p:nvSpPr>
          <p:cNvPr id="5" name="Organigramme : Préparation 4">
            <a:extLst>
              <a:ext uri="{FF2B5EF4-FFF2-40B4-BE49-F238E27FC236}">
                <a16:creationId xmlns:a16="http://schemas.microsoft.com/office/drawing/2014/main" id="{44466945-5360-4C2C-92DF-BCDA73F9817A}"/>
              </a:ext>
            </a:extLst>
          </p:cNvPr>
          <p:cNvSpPr/>
          <p:nvPr/>
        </p:nvSpPr>
        <p:spPr>
          <a:xfrm>
            <a:off x="1775817" y="3113882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B</a:t>
            </a:r>
          </a:p>
        </p:txBody>
      </p:sp>
      <p:sp>
        <p:nvSpPr>
          <p:cNvPr id="6" name="Organigramme : Préparation 5">
            <a:extLst>
              <a:ext uri="{FF2B5EF4-FFF2-40B4-BE49-F238E27FC236}">
                <a16:creationId xmlns:a16="http://schemas.microsoft.com/office/drawing/2014/main" id="{22E7C843-C1E5-40A3-B52D-C4E9CADBD041}"/>
              </a:ext>
            </a:extLst>
          </p:cNvPr>
          <p:cNvSpPr/>
          <p:nvPr/>
        </p:nvSpPr>
        <p:spPr>
          <a:xfrm>
            <a:off x="3712963" y="1699418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T</a:t>
            </a:r>
          </a:p>
        </p:txBody>
      </p:sp>
      <p:sp>
        <p:nvSpPr>
          <p:cNvPr id="7" name="Organigramme : Préparation 6">
            <a:extLst>
              <a:ext uri="{FF2B5EF4-FFF2-40B4-BE49-F238E27FC236}">
                <a16:creationId xmlns:a16="http://schemas.microsoft.com/office/drawing/2014/main" id="{09CE86AD-225F-482F-8E8D-D33C6C936F5E}"/>
              </a:ext>
            </a:extLst>
          </p:cNvPr>
          <p:cNvSpPr/>
          <p:nvPr/>
        </p:nvSpPr>
        <p:spPr>
          <a:xfrm>
            <a:off x="6654402" y="2353469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N</a:t>
            </a:r>
          </a:p>
        </p:txBody>
      </p:sp>
      <p:sp>
        <p:nvSpPr>
          <p:cNvPr id="8" name="Organigramme : Préparation 7">
            <a:extLst>
              <a:ext uri="{FF2B5EF4-FFF2-40B4-BE49-F238E27FC236}">
                <a16:creationId xmlns:a16="http://schemas.microsoft.com/office/drawing/2014/main" id="{7605F73B-1497-4FE9-B3D3-DAA2C0751D43}"/>
              </a:ext>
            </a:extLst>
          </p:cNvPr>
          <p:cNvSpPr/>
          <p:nvPr/>
        </p:nvSpPr>
        <p:spPr>
          <a:xfrm>
            <a:off x="4769643" y="3365500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I</a:t>
            </a:r>
          </a:p>
        </p:txBody>
      </p:sp>
      <p:sp>
        <p:nvSpPr>
          <p:cNvPr id="9" name="Organigramme : Préparation 8">
            <a:extLst>
              <a:ext uri="{FF2B5EF4-FFF2-40B4-BE49-F238E27FC236}">
                <a16:creationId xmlns:a16="http://schemas.microsoft.com/office/drawing/2014/main" id="{338C9EE3-8363-40C3-B752-002D5EC37210}"/>
              </a:ext>
            </a:extLst>
          </p:cNvPr>
          <p:cNvSpPr/>
          <p:nvPr/>
        </p:nvSpPr>
        <p:spPr>
          <a:xfrm>
            <a:off x="2638425" y="4691063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R</a:t>
            </a:r>
          </a:p>
        </p:txBody>
      </p:sp>
      <p:sp>
        <p:nvSpPr>
          <p:cNvPr id="10" name="Organigramme : Préparation 9">
            <a:extLst>
              <a:ext uri="{FF2B5EF4-FFF2-40B4-BE49-F238E27FC236}">
                <a16:creationId xmlns:a16="http://schemas.microsoft.com/office/drawing/2014/main" id="{AE0D3EDF-D6D8-403A-8B9D-BEFB2E7731DF}"/>
              </a:ext>
            </a:extLst>
          </p:cNvPr>
          <p:cNvSpPr/>
          <p:nvPr/>
        </p:nvSpPr>
        <p:spPr>
          <a:xfrm>
            <a:off x="5891212" y="5167312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U</a:t>
            </a:r>
          </a:p>
        </p:txBody>
      </p:sp>
      <p:sp>
        <p:nvSpPr>
          <p:cNvPr id="11" name="Organigramme : Préparation 10">
            <a:extLst>
              <a:ext uri="{FF2B5EF4-FFF2-40B4-BE49-F238E27FC236}">
                <a16:creationId xmlns:a16="http://schemas.microsoft.com/office/drawing/2014/main" id="{3010E6AB-C150-4B62-93CE-F320B4205DA7}"/>
              </a:ext>
            </a:extLst>
          </p:cNvPr>
          <p:cNvSpPr/>
          <p:nvPr/>
        </p:nvSpPr>
        <p:spPr>
          <a:xfrm>
            <a:off x="9995295" y="3016250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E</a:t>
            </a:r>
          </a:p>
        </p:txBody>
      </p:sp>
      <p:sp>
        <p:nvSpPr>
          <p:cNvPr id="12" name="Organigramme : Préparation 11">
            <a:extLst>
              <a:ext uri="{FF2B5EF4-FFF2-40B4-BE49-F238E27FC236}">
                <a16:creationId xmlns:a16="http://schemas.microsoft.com/office/drawing/2014/main" id="{E5E55367-C5A6-4455-9F43-82AB894057B0}"/>
              </a:ext>
            </a:extLst>
          </p:cNvPr>
          <p:cNvSpPr/>
          <p:nvPr/>
        </p:nvSpPr>
        <p:spPr>
          <a:xfrm>
            <a:off x="8022430" y="4504530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A</a:t>
            </a:r>
          </a:p>
        </p:txBody>
      </p:sp>
      <p:sp>
        <p:nvSpPr>
          <p:cNvPr id="13" name="Organigramme : Préparation 12">
            <a:extLst>
              <a:ext uri="{FF2B5EF4-FFF2-40B4-BE49-F238E27FC236}">
                <a16:creationId xmlns:a16="http://schemas.microsoft.com/office/drawing/2014/main" id="{E2062C41-0647-42D3-B1E4-BEE091B7A105}"/>
              </a:ext>
            </a:extLst>
          </p:cNvPr>
          <p:cNvSpPr/>
          <p:nvPr/>
        </p:nvSpPr>
        <p:spPr>
          <a:xfrm>
            <a:off x="10077450" y="4987926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O</a:t>
            </a:r>
          </a:p>
        </p:txBody>
      </p:sp>
      <p:sp>
        <p:nvSpPr>
          <p:cNvPr id="14" name="Organigramme : Préparation 13">
            <a:extLst>
              <a:ext uri="{FF2B5EF4-FFF2-40B4-BE49-F238E27FC236}">
                <a16:creationId xmlns:a16="http://schemas.microsoft.com/office/drawing/2014/main" id="{21384771-3C87-4EE7-A5D7-BA591BB905AE}"/>
              </a:ext>
            </a:extLst>
          </p:cNvPr>
          <p:cNvSpPr/>
          <p:nvPr/>
        </p:nvSpPr>
        <p:spPr>
          <a:xfrm>
            <a:off x="347662" y="4997451"/>
            <a:ext cx="1619250" cy="1325563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tx1"/>
                </a:solidFill>
                <a:latin typeface="Script cole" panose="00000400000000000000" pitchFamily="2" charset="0"/>
              </a:rPr>
              <a:t>L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34382E0-A9AC-460F-8FDA-2D09F106F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8871" y="1551698"/>
            <a:ext cx="2030094" cy="169068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616E0B4-52FB-4690-AAC1-7524C364B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015538" y="5042631"/>
            <a:ext cx="1828800" cy="121615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95409B7-1292-4E3B-8DC1-85F55B32B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80667" y="4773779"/>
            <a:ext cx="1828800" cy="12161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6978B9F-4BC8-4739-81B5-748279F92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24536" y="5234028"/>
            <a:ext cx="1828800" cy="121615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2D0A098-B6D0-4411-81C0-E6AB25AB0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07514" y="3070955"/>
            <a:ext cx="1828800" cy="12161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7D8FF05-C022-4C90-8BDE-2A1CC42E1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10724" y="1782146"/>
            <a:ext cx="1828800" cy="121615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AF9D7BC-A87B-44C0-B12A-87C22C8F4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05743" y="2954464"/>
            <a:ext cx="2030094" cy="169068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A571134-D3DC-4427-A4D8-E45290AC0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35925" y="3190443"/>
            <a:ext cx="2030094" cy="169068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BC44D87-E3D5-4691-99C3-D779D0528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88893" y="2158624"/>
            <a:ext cx="2030094" cy="169068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EAFC9E3-DC6B-4398-AF09-A7472E6AD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39161" y="1258092"/>
            <a:ext cx="2030094" cy="169068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3BFE2DC-BDE2-4D7C-BCB1-390E03062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88434" y="4325938"/>
            <a:ext cx="2030094" cy="169068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6256DB0-C37B-4316-8F33-32B213364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8743" y="4804355"/>
            <a:ext cx="2030094" cy="1690688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CB6E795-D978-4BE2-A3C2-A3E342AC9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4318" y="465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A74CD-AB1B-4EC4-906E-4D8A61B0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2000" dirty="0">
                <a:latin typeface="Script cole" panose="00000400000000000000" pitchFamily="2" charset="0"/>
              </a:rPr>
              <a:t>Z E B R 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A91C6C-6185-442B-BFC9-DECC87B98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7" y="1702600"/>
            <a:ext cx="6871212" cy="4790275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EA6B7E1-3483-46C8-9F5C-272F90C50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1882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A74CD-AB1B-4EC4-906E-4D8A61B0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2000" dirty="0">
                <a:latin typeface="Script cole" panose="00000400000000000000" pitchFamily="2" charset="0"/>
              </a:rPr>
              <a:t>Z E B R 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5843BC7-A2BF-4E37-9521-9802776B6B85}"/>
              </a:ext>
            </a:extLst>
          </p:cNvPr>
          <p:cNvSpPr/>
          <p:nvPr/>
        </p:nvSpPr>
        <p:spPr>
          <a:xfrm>
            <a:off x="838200" y="1806222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3AF84B4-B11D-48FD-840F-651BF19C3B3D}"/>
              </a:ext>
            </a:extLst>
          </p:cNvPr>
          <p:cNvSpPr/>
          <p:nvPr/>
        </p:nvSpPr>
        <p:spPr>
          <a:xfrm>
            <a:off x="990600" y="3241373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B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C752B3E-1F64-4778-A8C7-69F3AF376362}"/>
              </a:ext>
            </a:extLst>
          </p:cNvPr>
          <p:cNvSpPr/>
          <p:nvPr/>
        </p:nvSpPr>
        <p:spPr>
          <a:xfrm>
            <a:off x="3022600" y="1636251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C0C631-0369-4EE7-9629-8578A069837C}"/>
              </a:ext>
            </a:extLst>
          </p:cNvPr>
          <p:cNvSpPr/>
          <p:nvPr/>
        </p:nvSpPr>
        <p:spPr>
          <a:xfrm>
            <a:off x="3155950" y="3232016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7A47ADB-48E1-41FF-94AF-466167230E41}"/>
              </a:ext>
            </a:extLst>
          </p:cNvPr>
          <p:cNvSpPr/>
          <p:nvPr/>
        </p:nvSpPr>
        <p:spPr>
          <a:xfrm>
            <a:off x="1930400" y="4620405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O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6E48F95-BC4A-481F-B0C3-A0F62B860217}"/>
              </a:ext>
            </a:extLst>
          </p:cNvPr>
          <p:cNvSpPr/>
          <p:nvPr/>
        </p:nvSpPr>
        <p:spPr>
          <a:xfrm>
            <a:off x="3533570" y="5380919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Z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823B319-C6B2-40EE-AF04-2A3F8EEBADEB}"/>
              </a:ext>
            </a:extLst>
          </p:cNvPr>
          <p:cNvSpPr/>
          <p:nvPr/>
        </p:nvSpPr>
        <p:spPr>
          <a:xfrm>
            <a:off x="5303063" y="4571211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G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F7BAE5B-2789-46CD-BE7E-6395B378D8A9}"/>
              </a:ext>
            </a:extLst>
          </p:cNvPr>
          <p:cNvSpPr/>
          <p:nvPr/>
        </p:nvSpPr>
        <p:spPr>
          <a:xfrm>
            <a:off x="5473700" y="2111021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F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54E5BB4-88DE-49B7-B5B7-737149A47914}"/>
              </a:ext>
            </a:extLst>
          </p:cNvPr>
          <p:cNvSpPr/>
          <p:nvPr/>
        </p:nvSpPr>
        <p:spPr>
          <a:xfrm>
            <a:off x="7112425" y="3330222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3B8568D-1978-4AB9-A5C6-7E62A007872D}"/>
              </a:ext>
            </a:extLst>
          </p:cNvPr>
          <p:cNvSpPr/>
          <p:nvPr/>
        </p:nvSpPr>
        <p:spPr>
          <a:xfrm>
            <a:off x="7221361" y="5168667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A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5DA9735-7766-4197-A8EA-8D08BD44D350}"/>
              </a:ext>
            </a:extLst>
          </p:cNvPr>
          <p:cNvSpPr/>
          <p:nvPr/>
        </p:nvSpPr>
        <p:spPr>
          <a:xfrm>
            <a:off x="8496300" y="1899783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C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4A3CCFE-7FE6-4A16-B4FB-BD42699DBA08}"/>
              </a:ext>
            </a:extLst>
          </p:cNvPr>
          <p:cNvSpPr/>
          <p:nvPr/>
        </p:nvSpPr>
        <p:spPr>
          <a:xfrm>
            <a:off x="10109200" y="2795464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J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8103FFC-C62D-4340-84F4-96197E6087E1}"/>
              </a:ext>
            </a:extLst>
          </p:cNvPr>
          <p:cNvSpPr/>
          <p:nvPr/>
        </p:nvSpPr>
        <p:spPr>
          <a:xfrm>
            <a:off x="9131300" y="4459111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P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7F96FA3-CC62-4BB0-934F-19A6687EF7B1}"/>
              </a:ext>
            </a:extLst>
          </p:cNvPr>
          <p:cNvSpPr/>
          <p:nvPr/>
        </p:nvSpPr>
        <p:spPr>
          <a:xfrm>
            <a:off x="10766778" y="5363986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R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B91720B-C5B8-495E-9B3C-B5FECE1A7294}"/>
              </a:ext>
            </a:extLst>
          </p:cNvPr>
          <p:cNvSpPr/>
          <p:nvPr/>
        </p:nvSpPr>
        <p:spPr>
          <a:xfrm>
            <a:off x="327378" y="5380919"/>
            <a:ext cx="1092200" cy="1128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0" dirty="0">
                <a:solidFill>
                  <a:schemeClr val="tx1"/>
                </a:solidFill>
                <a:latin typeface="Script cole" panose="00000400000000000000" pitchFamily="2" charset="0"/>
              </a:rPr>
              <a:t>I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DEA7E9B-2048-4949-99A4-75760C52B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46488" y="1599498"/>
            <a:ext cx="1244423" cy="12444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9F7B5F8-8162-403D-A3FD-7AA5C77F2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5012" y="1824223"/>
            <a:ext cx="1498576" cy="112393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D1143F3-C358-4783-A869-2032AA99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8200" y="3254417"/>
            <a:ext cx="1498576" cy="112393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0BAF268-A7EC-450A-A5D5-988AA8F34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563590" y="5368943"/>
            <a:ext cx="1498576" cy="112393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0F40D7C-A45B-435A-BAB4-1F7E41DA3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91438" y="5398022"/>
            <a:ext cx="1498576" cy="112393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BF25577-EBFF-4343-A088-9DC9066E1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86992" y="3162942"/>
            <a:ext cx="1244423" cy="124442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1B7F3F2F-AF2E-414F-8F2B-5E33D1A8B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07684" y="4516877"/>
            <a:ext cx="1244423" cy="124442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A401ABA7-6985-42F2-8C75-482877B6E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05868" y="2053253"/>
            <a:ext cx="1244423" cy="1244423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D2FFE17-C21B-4233-8B90-0681E33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32977" y="1824223"/>
            <a:ext cx="1244423" cy="1244423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FEC6609-14CA-454F-8F51-A44102296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36313" y="3272454"/>
            <a:ext cx="1244423" cy="124442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91A4C6E-908D-43D9-90CD-4563E17B5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33088" y="2737696"/>
            <a:ext cx="1244423" cy="1244423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A5238F7-DF6C-4AC8-97B9-5DA4E38DB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25081" y="4401138"/>
            <a:ext cx="1244423" cy="124442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F29C3B60-5718-4F9D-B57C-807E1E162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59945" y="5135655"/>
            <a:ext cx="1244423" cy="1244423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5A208F4-7682-440B-B88C-29EA2D188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66184" y="4565737"/>
            <a:ext cx="1244423" cy="124442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71D6C654-9113-4FDC-A85A-B6C2CE6FC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2639" y="5337776"/>
            <a:ext cx="1244423" cy="1244423"/>
          </a:xfrm>
          <a:prstGeom prst="rect">
            <a:avLst/>
          </a:prstGeom>
        </p:spPr>
      </p:pic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05617B2-0ACC-4A88-BE3C-1E7373F3B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100" y="306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126</Words>
  <Application>Microsoft Office PowerPoint</Application>
  <PresentationFormat>Grand écran</PresentationFormat>
  <Paragraphs>63</Paragraphs>
  <Slides>9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Script cole</vt:lpstr>
      <vt:lpstr>Thème Office</vt:lpstr>
      <vt:lpstr>TROUVER LES LETTRES DES NOMS DES ANIMAUX 2ème partie</vt:lpstr>
      <vt:lpstr>C R O C O D I L E</vt:lpstr>
      <vt:lpstr>C R O C O D I L E</vt:lpstr>
      <vt:lpstr>H I P P O P O T A M E</vt:lpstr>
      <vt:lpstr>H I P P O P O T A M E</vt:lpstr>
      <vt:lpstr>T O R T U E</vt:lpstr>
      <vt:lpstr>T O R T U E</vt:lpstr>
      <vt:lpstr>Z E B R E</vt:lpstr>
      <vt:lpstr>Z E B R 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TROUVER LES LETTRES DES NOMS DES ANIMAUX</dc:title>
  <dc:creator>Mme MOISSET</dc:creator>
  <cp:lastModifiedBy>Mme MOISSET</cp:lastModifiedBy>
  <cp:revision>33</cp:revision>
  <dcterms:created xsi:type="dcterms:W3CDTF">2020-05-03T08:46:23Z</dcterms:created>
  <dcterms:modified xsi:type="dcterms:W3CDTF">2020-05-03T15:54:37Z</dcterms:modified>
</cp:coreProperties>
</file>